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7"/>
  </p:notesMasterIdLst>
  <p:handoutMasterIdLst>
    <p:handoutMasterId r:id="rId18"/>
  </p:handoutMasterIdLst>
  <p:sldIdLst>
    <p:sldId id="295" r:id="rId5"/>
    <p:sldId id="285" r:id="rId6"/>
    <p:sldId id="296" r:id="rId7"/>
    <p:sldId id="297" r:id="rId8"/>
    <p:sldId id="282" r:id="rId9"/>
    <p:sldId id="286" r:id="rId10"/>
    <p:sldId id="299" r:id="rId11"/>
    <p:sldId id="298" r:id="rId12"/>
    <p:sldId id="300" r:id="rId13"/>
    <p:sldId id="301" r:id="rId14"/>
    <p:sldId id="302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293" autoAdjust="0"/>
  </p:normalViewPr>
  <p:slideViewPr>
    <p:cSldViewPr snapToGrid="0">
      <p:cViewPr varScale="1">
        <p:scale>
          <a:sx n="75" d="100"/>
          <a:sy n="75" d="100"/>
        </p:scale>
        <p:origin x="974" y="58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5/31/2025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5/31/2025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0E51D1-7B1A-FE8E-C4BF-5B60BC555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49C24A-5D25-28F5-1F63-5B4D4CB75A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329A21-76DA-BE7F-D8F6-5D0EEC9963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79D00-5448-1005-F6AA-890D80D910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792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A2A39-E6D8-01BA-D722-F4926E2F1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22DFA2-DBF9-59D7-0BF8-D8F34F0230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824871-9406-D42A-7E3E-7F998E0727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9FE109-9A8A-C638-01EE-72360B8772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3001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54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8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5834A-097A-94CC-0828-C5CF7E0BD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C03B03-6EF7-BEE7-D8F9-D6859F2B4C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208B9A-AEFE-0B45-5507-1557B0C4EE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91188-5C10-AE88-3793-78871D92AF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088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43681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BCCDB-B58C-45B3-9E63-49F7B0819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white">
          <a:xfrm>
            <a:off x="0" y="4334005"/>
            <a:ext cx="12192000" cy="252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44128-E256-C1DC-AC6D-2BF10AC41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5212" y="4609578"/>
            <a:ext cx="10058400" cy="1295922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212" y="5943600"/>
            <a:ext cx="10058400" cy="914400"/>
          </a:xfrm>
        </p:spPr>
        <p:txBody>
          <a:bodyPr lIns="9144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1500" dirty="0">
                <a:solidFill>
                  <a:schemeClr val="bg1"/>
                </a:solidFill>
              </a:rPr>
              <a:t>Click to add 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8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822960" anchor="b" anchorCtr="0">
            <a:noAutofit/>
          </a:bodyPr>
          <a:lstStyle>
            <a:lvl1pPr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5389" y="4735798"/>
            <a:ext cx="6692313" cy="84584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76752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1" y="2183367"/>
            <a:ext cx="4998720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EAF6B01-7E55-3A14-DE85-588680B0910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03438" y="2183367"/>
            <a:ext cx="4672294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13635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25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782" r:id="rId18"/>
    <p:sldLayoutId id="2147483784" r:id="rId19"/>
    <p:sldLayoutId id="2147483788" r:id="rId2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>
          <a:xfrm>
            <a:off x="0" y="0"/>
            <a:ext cx="12188952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600" y="2847341"/>
            <a:ext cx="9174480" cy="2926080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6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🎯 </a:t>
            </a:r>
            <a:r>
              <a:rPr lang="en-IN" sz="60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BizQuezt</a:t>
            </a:r>
            <a:r>
              <a:rPr lang="en-IN" sz="6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#21 </a:t>
            </a:r>
            <a:b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4000" b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Business Titans &amp; Their Strategies</a:t>
            </a:r>
            <a:endParaRPr lang="en-IN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C38D00-7D97-E703-F280-A1DE6400D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39C43-DC8D-6444-5D0A-E8E03695E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800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⏱️</a:t>
            </a:r>
            <a:r>
              <a:rPr lang="en-IN" sz="4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During the Quiz</a:t>
            </a:r>
            <a:endParaRPr lang="en-IN" sz="4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3473F47E-9ABC-CD1D-FD21-1D9A279E480F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BA182694-AFB4-C82D-5B07-D1EB8601D68F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79E9BA-9F94-10AB-D8D9-9C7B1B13B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5681" y="2257398"/>
            <a:ext cx="7386320" cy="4051961"/>
          </a:xfrm>
        </p:spPr>
        <p:txBody>
          <a:bodyPr>
            <a:normAutofit fontScale="92500" lnSpcReduction="1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 Management is Key: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 have </a:t>
            </a:r>
            <a:r>
              <a:rPr lang="en-IN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30 questions in 30 minutes</a:t>
            </a: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so aim for </a:t>
            </a:r>
            <a:r>
              <a:rPr lang="en-IN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question per minute</a:t>
            </a: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Don't overthink – go with the most logical and well-known answer.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Watch Out for Negative Marking: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-1 for every wrong answer</a:t>
            </a: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only answer when you're reasonably confident.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Avoid wild guesses unless you can eliminate at least one or two wrong options.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Accuracy + Speed = Win: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Scoring well is not enough; you must also </a:t>
            </a:r>
            <a:r>
              <a:rPr lang="en-IN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complete the quiz faster than others</a:t>
            </a: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be in the top winners.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Submit on Time: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Always ensure you </a:t>
            </a:r>
            <a:r>
              <a:rPr lang="en-IN" sz="1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click the "Submit" button</a:t>
            </a:r>
            <a:r>
              <a: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before the 30 minutes run out.</a:t>
            </a:r>
          </a:p>
        </p:txBody>
      </p:sp>
    </p:spTree>
    <p:extLst>
      <p:ext uri="{BB962C8B-B14F-4D97-AF65-F5344CB8AC3E}">
        <p14:creationId xmlns:p14="http://schemas.microsoft.com/office/powerpoint/2010/main" val="2059950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AB83D-5191-4292-B947-94832E50F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CF135-56DB-CD20-69B2-D362179A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💡 Takeaways After the Quiz</a:t>
            </a:r>
            <a:endParaRPr lang="en-IN" sz="4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5170FFEB-7576-0EAF-342F-F3BFED3B84CE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73226ADB-4B08-11D4-7165-CDB4030BA2E2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8284A3-13F0-6F0D-1557-7E04F35EC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5812" y="2258012"/>
            <a:ext cx="7384588" cy="4051348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200" b="1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Review and Reflect:</a:t>
            </a:r>
            <a:endParaRPr lang="en-IN" sz="12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 the results, go through the answers to understand what you got wrong and why.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200" b="1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Document the Experience:</a:t>
            </a:r>
            <a:endParaRPr lang="en-IN" sz="12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Mention your participation on </a:t>
            </a:r>
            <a:r>
              <a:rPr lang="en-IN" sz="1200" b="1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LinkedIn</a:t>
            </a:r>
            <a:r>
              <a:rPr lang="en-IN" sz="12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your </a:t>
            </a:r>
            <a:r>
              <a:rPr lang="en-IN" sz="1200" b="1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resume</a:t>
            </a:r>
            <a:r>
              <a:rPr lang="en-IN" sz="12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show your interest in business and leadership.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200" b="1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Apply What You Learn:</a:t>
            </a:r>
            <a:endParaRPr lang="en-IN" sz="12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your insights in </a:t>
            </a:r>
            <a:r>
              <a:rPr lang="en-IN" sz="1200" b="1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case competitions, group discussions, or interviews</a:t>
            </a:r>
            <a:r>
              <a:rPr lang="en-IN" sz="12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where business awareness and strategic thinking matter.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200" b="1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Stay Engaged:</a:t>
            </a:r>
            <a:endParaRPr lang="en-IN" sz="12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2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Participate in more such quizzes and competitions to build your business knowledge and confidence.</a:t>
            </a:r>
          </a:p>
        </p:txBody>
      </p:sp>
    </p:spTree>
    <p:extLst>
      <p:ext uri="{BB962C8B-B14F-4D97-AF65-F5344CB8AC3E}">
        <p14:creationId xmlns:p14="http://schemas.microsoft.com/office/powerpoint/2010/main" val="2832674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1565" y="3512650"/>
            <a:ext cx="3690257" cy="2440094"/>
          </a:xfrm>
        </p:spPr>
        <p:txBody>
          <a:bodyPr vert="horz" lIns="91440" tIns="45720" rIns="0" bIns="45720" rtlCol="0" anchor="t">
            <a:normAutofit/>
          </a:bodyPr>
          <a:lstStyle/>
          <a:p>
            <a:pPr algn="ctr"/>
            <a:r>
              <a:rPr lang="en-US" sz="20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Like</a:t>
            </a:r>
          </a:p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Share</a:t>
            </a:r>
          </a:p>
          <a:p>
            <a:pPr algn="ctr"/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Subscribe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Naukari</a:t>
            </a: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Campus Contest</a:t>
            </a:r>
            <a:b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CodeQuezt</a:t>
            </a:r>
            <a:r>
              <a:rPr lang="en-US" sz="4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#20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33048-22A9-D939-B26C-9E8EDF36E4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690465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400" dirty="0"/>
              <a:t>👉 Register Now | 🧠 Test Your Knowledge | 🏆 Win ₹10K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1435895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Naukari</a:t>
            </a: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Campus Contest</a:t>
            </a:r>
            <a:b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CodeQuezt</a:t>
            </a: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#20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Hosted by: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Naukri Campus</a:t>
            </a:r>
            <a:b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Format: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Online Business Quiz</a:t>
            </a:r>
            <a:b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Date: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June 15</a:t>
            </a:r>
            <a:b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Time: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7:00 PM – 7:30 PM</a:t>
            </a:r>
            <a:b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Duration: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30 Minutes</a:t>
            </a:r>
            <a:b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Mode: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Individual</a:t>
            </a:r>
            <a:b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 Enrolled: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13,699+</a:t>
            </a:r>
            <a:b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Registration Deadline: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June 15, 7:00 PM</a:t>
            </a:r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8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📌 Contest Overview</a:t>
            </a:r>
            <a:endParaRPr lang="en-IN" sz="4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b="1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BizQuezt</a:t>
            </a:r>
            <a:r>
              <a:rPr lang="en-IN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#21</a:t>
            </a:r>
            <a:r>
              <a:rPr lang="en-IN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dives deep into the lives and strategies of world-renowned business leaders like: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Steve Jobs</a:t>
            </a:r>
            <a:endParaRPr lang="en-IN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Mukesh Ambani</a:t>
            </a:r>
            <a:endParaRPr lang="en-IN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Satya Nadella</a:t>
            </a:r>
            <a:endParaRPr lang="en-IN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Oprah Winfrey</a:t>
            </a:r>
            <a:endParaRPr lang="en-IN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quiz challenges your understanding of how visionary decisions and leadership styles shaped iconic business empires.</a:t>
            </a:r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7897" y="2225040"/>
            <a:ext cx="7537703" cy="3954781"/>
          </a:xfrm>
        </p:spPr>
        <p:txBody>
          <a:bodyPr bIns="548640" anchor="b" anchorCtr="0"/>
          <a:lstStyle/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400" b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🎁 Prizes</a:t>
            </a:r>
            <a:b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🥇 1st Prize: INR 5,000</a:t>
            </a:r>
            <a:b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🥈 2nd Prize: INR 3,000</a:t>
            </a:r>
            <a:b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🥉 3rd Prize: INR 2,000</a:t>
            </a:r>
            <a:b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(All prizes in </a:t>
            </a:r>
            <a:r>
              <a:rPr lang="en-IN" sz="3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Amazon Vouchers</a:t>
            </a:r>
            <a: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b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🏅 Participation certificates for all</a:t>
            </a:r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2720" y="2987039"/>
            <a:ext cx="7537703" cy="2451101"/>
          </a:xfrm>
        </p:spPr>
        <p:txBody>
          <a:bodyPr tIns="274320" rIns="822960" bIns="914400" anchor="b" anchorCtr="0"/>
          <a:lstStyle/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800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🧑‍🎓</a:t>
            </a:r>
            <a:r>
              <a:rPr lang="en-IN" sz="4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Eligibility</a:t>
            </a:r>
            <a:endParaRPr lang="en-IN" sz="4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4B5DA33-D8F1-18AD-FDB2-F6C8B3E0A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4109" y="4592291"/>
            <a:ext cx="6692313" cy="845849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IN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 to </a:t>
            </a:r>
            <a:r>
              <a:rPr lang="en-IN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 college students</a:t>
            </a:r>
            <a:r>
              <a:rPr lang="en-IN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across </a:t>
            </a:r>
            <a:r>
              <a:rPr lang="en-IN" sz="2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India.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288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16DB-BC4C-330B-1179-90F5684F6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💡 Why You Should Participate?</a:t>
            </a:r>
            <a:endParaRPr lang="en-IN" sz="4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08637BD7-EBE7-9B0F-2D96-E02697A450F5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C5646C18-01E0-75C8-7655-4411D8143C9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71E581-3C99-81DE-3F57-81E7595DC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1676" y="2258012"/>
            <a:ext cx="6582804" cy="3959908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Learn from the real-life strategies of business titans.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Sharpen your business acumen, leadership, and decision-making skills.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 exciting </a:t>
            </a:r>
            <a:r>
              <a:rPr lang="en-IN" sz="20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cash prizes worth INR 10,000</a:t>
            </a:r>
            <a:r>
              <a:rPr lang="en-IN" sz="20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Receive </a:t>
            </a:r>
            <a:r>
              <a:rPr lang="en-IN" sz="20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certificates from Naukri Campus</a:t>
            </a:r>
            <a:r>
              <a:rPr lang="en-IN" sz="20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great for your resume or LinkedIn.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Show your passion for entrepreneurship, business, and strategy.</a:t>
            </a:r>
          </a:p>
        </p:txBody>
      </p:sp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AD8A-1DD0-5798-279E-723AFBF2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800" b="1" kern="10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📝</a:t>
            </a:r>
            <a:r>
              <a:rPr lang="en-IN" sz="4800" b="1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Quiz Format &amp; Instructions</a:t>
            </a:r>
            <a:endParaRPr lang="en-IN" sz="4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E50FB-473C-3BEA-8431-B03765A89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Number of Questions: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30 Multiple Choice Questions (MCQs)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 Limit: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30 Minutes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Scoring: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Correct Answer: +4 Marks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❌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Incorrect Answer: -1 Mark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FD42C-9F4E-2D2B-754C-DED3325D89C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Winners are selected based on:</a:t>
            </a:r>
            <a:endParaRPr lang="en-IN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 Score </a:t>
            </a:r>
            <a:r>
              <a:rPr lang="en-IN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endParaRPr lang="en-IN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</a:t>
            </a: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test completion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 sure to </a:t>
            </a:r>
            <a:r>
              <a:rPr lang="en-IN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submit</a:t>
            </a: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quiz before time runs out!</a:t>
            </a:r>
          </a:p>
        </p:txBody>
      </p:sp>
    </p:spTree>
    <p:extLst>
      <p:ext uri="{BB962C8B-B14F-4D97-AF65-F5344CB8AC3E}">
        <p14:creationId xmlns:p14="http://schemas.microsoft.com/office/powerpoint/2010/main" val="4288213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1CC7A-ECCA-D9EA-3D39-D22F28DE4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3653F-AC6F-C103-1690-DB038EE43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735204" cy="2263557"/>
          </a:xfrm>
        </p:spPr>
        <p:txBody>
          <a:bodyPr>
            <a:normAutofit fontScale="90000"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br>
              <a:rPr lang="en-IN" sz="4800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</a:br>
            <a:br>
              <a:rPr lang="en-IN" sz="4800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</a:br>
            <a:r>
              <a:rPr lang="en-IN" sz="4800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IN" sz="4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Tips for </a:t>
            </a:r>
            <a:r>
              <a:rPr lang="en-IN" sz="4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BizQuezt</a:t>
            </a:r>
            <a:r>
              <a:rPr lang="en-IN" sz="4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#21</a:t>
            </a:r>
            <a:br>
              <a:rPr lang="en-IN" sz="4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3600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📚</a:t>
            </a:r>
            <a:r>
              <a:rPr lang="en-IN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Before the Quiz</a:t>
            </a:r>
            <a:br>
              <a:rPr lang="en-IN" sz="4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4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12670614-9416-8BE7-6138-FE854F9E6ECE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33298C8A-184A-F09A-F9CD-77E6298A31D6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3F524F-196A-19BB-19F3-BA81F46F4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640" y="2258012"/>
            <a:ext cx="7183120" cy="3959295"/>
          </a:xfrm>
        </p:spPr>
        <p:txBody>
          <a:bodyPr>
            <a:normAutofit fontScale="92500" lnSpcReduction="1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Study Famous Business Leaders: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 about leaders like </a:t>
            </a: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Steve Jobs, Satya Nadella, Mukesh Ambani, and Oprah Winfrey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Focus on their </a:t>
            </a: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strategies, leadership styles, turning points, and decision-making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Read Business Case Studies: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 through summaries of iconic company transformations (Apple, Microsoft, Reliance, etc.).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Understand how leaders handled crises, innovation, and growth.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Practice Business GK Quizzes: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Try mock tests on platforms like </a:t>
            </a:r>
            <a:r>
              <a:rPr lang="en-IN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GKToday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N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Gradeup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or Quizlet.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Focus on leadership, business models, and brand </a:t>
            </a:r>
            <a:r>
              <a:rPr lang="en-IN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strategies.ti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77008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Retrospect design</Template>
  <TotalTime>21</TotalTime>
  <Words>634</Words>
  <Application>Microsoft Office PowerPoint</Application>
  <PresentationFormat>Widescreen</PresentationFormat>
  <Paragraphs>77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Aptos</vt:lpstr>
      <vt:lpstr>Arial</vt:lpstr>
      <vt:lpstr>Calibri</vt:lpstr>
      <vt:lpstr>Calibri Light</vt:lpstr>
      <vt:lpstr>Courier New</vt:lpstr>
      <vt:lpstr>Segoe UI Emoji</vt:lpstr>
      <vt:lpstr>Symbol</vt:lpstr>
      <vt:lpstr>Times New Roman</vt:lpstr>
      <vt:lpstr>RetrospectVTI</vt:lpstr>
      <vt:lpstr>🎯 BizQuezt #21  Business Titans &amp; Their Strategies</vt:lpstr>
      <vt:lpstr>Naukari Campus Contest CodeQuezt #20</vt:lpstr>
      <vt:lpstr>Naukari Campus Contest CodeQuezt #20</vt:lpstr>
      <vt:lpstr>📌 Contest Overview</vt:lpstr>
      <vt:lpstr>🎁 Prizes 🥇 1st Prize: INR 5,000 🥈 2nd Prize: INR 3,000 🥉 3rd Prize: INR 2,000 (All prizes in Amazon Vouchers) 🏅 Participation certificates for all</vt:lpstr>
      <vt:lpstr>🧑‍🎓 Eligibility</vt:lpstr>
      <vt:lpstr>💡 Why You Should Participate?</vt:lpstr>
      <vt:lpstr>📝 Quiz Format &amp; Instructions</vt:lpstr>
      <vt:lpstr>  ✅ Tips for BizQuezt #21 📚 Before the Quiz </vt:lpstr>
      <vt:lpstr>⏱️ During the Quiz</vt:lpstr>
      <vt:lpstr>💡 Takeaways After the Quiz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Uzma Usmani</dc:creator>
  <cp:lastModifiedBy>Uzma Usmani</cp:lastModifiedBy>
  <cp:revision>1</cp:revision>
  <dcterms:created xsi:type="dcterms:W3CDTF">2025-05-31T08:16:44Z</dcterms:created>
  <dcterms:modified xsi:type="dcterms:W3CDTF">2025-05-31T08:37:55Z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